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63" r:id="rId11"/>
    <p:sldId id="275" r:id="rId12"/>
    <p:sldId id="274" r:id="rId13"/>
    <p:sldId id="277" r:id="rId14"/>
    <p:sldId id="276" r:id="rId15"/>
    <p:sldId id="273" r:id="rId16"/>
    <p:sldId id="264" r:id="rId17"/>
    <p:sldId id="265" r:id="rId18"/>
    <p:sldId id="268" r:id="rId19"/>
    <p:sldId id="266" r:id="rId20"/>
    <p:sldId id="267" r:id="rId21"/>
    <p:sldId id="27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820" autoAdjust="0"/>
  </p:normalViewPr>
  <p:slideViewPr>
    <p:cSldViewPr snapToGrid="0">
      <p:cViewPr>
        <p:scale>
          <a:sx n="60" d="100"/>
          <a:sy n="60" d="100"/>
        </p:scale>
        <p:origin x="10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64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7" y="137715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Feld 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Breitbild</PresentationFormat>
  <Paragraphs>107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Feld S</vt:lpstr>
      <vt:lpstr>Static Field S</vt:lpstr>
      <vt:lpstr>Static Field S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S B</cp:lastModifiedBy>
  <cp:revision>22</cp:revision>
  <dcterms:created xsi:type="dcterms:W3CDTF">2019-06-16T06:58:14Z</dcterms:created>
  <dcterms:modified xsi:type="dcterms:W3CDTF">2019-06-17T14:41:11Z</dcterms:modified>
</cp:coreProperties>
</file>